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Open Sans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6X Company Building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Canvas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Calibri Light</vt:lpstr>
      <vt:lpstr>Calibri</vt:lpstr>
      <vt:lpstr>Open Sans</vt:lpstr>
      <vt:lpstr>Metropolis Semi Bold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2019-04-24T14:03:07Z</dcterms:modified>
</cp:coreProperties>
</file>