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:p15="http://schemas.microsoft.com/office/powerpoint/2012/main" xmlns="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25.04.2019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5X </a:t>
            </a:r>
            <a:r>
              <a:rPr lang="en-US" sz="7385" spc="-185" dirty="0" err="1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Klyngeutvikling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21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Calibri</vt:lpstr>
      <vt:lpstr>Calibri Light</vt:lpstr>
      <vt:lpstr>Metropolis Semi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197</cp:revision>
  <dcterms:created xsi:type="dcterms:W3CDTF">2018-04-19T12:52:52Z</dcterms:created>
  <dcterms:modified xsi:type="dcterms:W3CDTF">2019-04-25T15:40:45Z</dcterms:modified>
</cp:coreProperties>
</file>