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Open Sans" pitchFamily="34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alibri Light" charset="0"/>
      <p:regular r:id="rId14"/>
      <p: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-252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107998"/>
            <a:ext cx="6950978" cy="2631105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Holistic View on Innovation - Intro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7845</TotalTime>
  <Words>26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Open Sans</vt:lpstr>
      <vt:lpstr>Metropolis Extra Light</vt:lpstr>
      <vt:lpstr>Metropolis Semi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196</cp:revision>
  <dcterms:created xsi:type="dcterms:W3CDTF">2018-04-19T12:52:52Z</dcterms:created>
  <dcterms:modified xsi:type="dcterms:W3CDTF">2019-04-24T13:52:55Z</dcterms:modified>
</cp:coreProperties>
</file>