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Holistic View on Innovation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24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Calibri Light</vt:lpstr>
      <vt:lpstr>Metropolis Semi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197</cp:revision>
  <dcterms:created xsi:type="dcterms:W3CDTF">2018-04-19T12:52:52Z</dcterms:created>
  <dcterms:modified xsi:type="dcterms:W3CDTF">2019-04-24T13:53:41Z</dcterms:modified>
</cp:coreProperties>
</file>