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40587"/>
            <a:ext cx="6950978" cy="8985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Branskjekart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1.0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7847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Calibri</vt:lpstr>
      <vt:lpstr>Calibri Light</vt:lpstr>
      <vt:lpstr>Metropolis Extra Light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2019-04-27T09:02:50Z</dcterms:modified>
</cp:coreProperties>
</file>