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 varScale="1">
        <p:scale>
          <a:sx n="120" d="100"/>
          <a:sy n="120" d="100"/>
        </p:scale>
        <p:origin x="84" y="96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17.04.2019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107998"/>
            <a:ext cx="6950978" cy="26311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Cluster</a:t>
            </a:r>
          </a:p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Accelerator</a:t>
            </a:r>
          </a:p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EA35F-BB5F-4402-BF7D-489891700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7844</TotalTime>
  <Words>24</Words>
  <Application>Microsoft Office PowerPoint</Application>
  <PresentationFormat>Widescreen</PresentationFormat>
  <Paragraphs>10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Metropolis Semi Bold</vt:lpstr>
      <vt:lpstr>Calibri Light</vt:lpstr>
      <vt:lpstr>Open Sans</vt:lpstr>
      <vt:lpstr>Metropolis Extra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Jolene Foo</cp:lastModifiedBy>
  <cp:revision>194</cp:revision>
  <dcterms:created xsi:type="dcterms:W3CDTF">2018-04-19T12:52:52Z</dcterms:created>
  <dcterms:modified xsi:type="dcterms:W3CDTF">2019-04-17T14:55:18Z</dcterms:modified>
</cp:coreProperties>
</file>