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Cluster Member Map 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22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Extra Light</vt:lpstr>
      <vt:lpstr>Open Sans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2019-04-24T14:58:08Z</dcterms:modified>
</cp:coreProperties>
</file>