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4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Venture Capital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Matchmaker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Calibri Light</vt:lpstr>
      <vt:lpstr>Metropolis Semi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2019-04-24T11:00:26Z</dcterms:modified>
</cp:coreProperties>
</file>