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Open Sans" pitchFamily="34" charset="0"/>
      <p:regular r:id="rId6"/>
      <p:bold r:id="rId7"/>
      <p:italic r:id="rId8"/>
      <p:boldItalic r:id="rId9"/>
    </p:embeddedFont>
    <p:embeddedFont>
      <p:font typeface="Calibri Light" charset="0"/>
      <p:regular r:id="rId10"/>
      <p: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:p15="http://schemas.microsoft.com/office/powerpoint/2012/main" xmlns="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108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xmlns="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3840587"/>
            <a:ext cx="6950978" cy="898516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 smtClean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Industry-Map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xmlns="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xmlns="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xmlns="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7844</TotalTime>
  <Words>20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Metropolis Extra Light</vt:lpstr>
      <vt:lpstr>Metropolis Semi Bold</vt:lpstr>
      <vt:lpstr>Open Sans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195</cp:revision>
  <dcterms:created xsi:type="dcterms:W3CDTF">2018-04-19T12:52:52Z</dcterms:created>
  <dcterms:modified xsi:type="dcterms:W3CDTF">2019-04-24T11:03:12Z</dcterms:modified>
</cp:coreProperties>
</file>