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 Shifts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7844</TotalTime>
  <Words>22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Metropolis Extra Light</vt:lpstr>
      <vt:lpstr>Metropolis Semi Bold</vt:lpstr>
      <vt:lpstr>Open Sans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2019-04-24T11:04:00Z</dcterms:modified>
</cp:coreProperties>
</file>