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Calibri Light" charset="0"/>
      <p:regular r:id="rId10"/>
      <p:italic r:id="rId11"/>
    </p:embeddedFont>
    <p:embeddedFont>
      <p:font typeface="Open Sans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-72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 Strategy Map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7845</TotalTime>
  <Words>22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Metropolis Semi Bold</vt:lpstr>
      <vt:lpstr>Metropolis Extra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196</cp:revision>
  <dcterms:created xsi:type="dcterms:W3CDTF">2018-04-19T12:52:52Z</dcterms:created>
  <dcterms:modified xsi:type="dcterms:W3CDTF">2019-04-24T14:00:36Z</dcterms:modified>
</cp:coreProperties>
</file>