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44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Klyngekapitalstrategikart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20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</vt:lpstr>
      <vt:lpstr>Calibri Light</vt:lpstr>
      <vt:lpstr>Metropolis Extra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2019-04-27T09:04:16Z</dcterms:modified>
</cp:coreProperties>
</file>