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Klyngelederens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Stakeholdere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Calibri</vt:lpstr>
      <vt:lpstr>Calibri Light</vt:lpstr>
      <vt:lpstr>Metropolis Extra Light</vt:lpstr>
      <vt:lpstr>Metropolis Semi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2019-04-27T09:05:14Z</dcterms:modified>
</cp:coreProperties>
</file>