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Open Sans" pitchFamily="34" charset="0"/>
      <p:regular r:id="rId6"/>
      <p:bold r:id="rId7"/>
      <p:italic r:id="rId8"/>
      <p:boldItalic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Calibri Light" charset="0"/>
      <p:regular r:id="rId14"/>
      <p: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="" xmlns:p15="http://schemas.microsoft.com/office/powerpoint/2012/main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007" autoAdjust="0"/>
  </p:normalViewPr>
  <p:slideViewPr>
    <p:cSldViewPr snapToGrid="0" showGuides="1">
      <p:cViewPr>
        <p:scale>
          <a:sx n="81" d="100"/>
          <a:sy n="81" d="100"/>
        </p:scale>
        <p:origin x="-72" y="72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27.04.2019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4" y="2968554"/>
            <a:ext cx="6950978" cy="1770549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 err="1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Klyngens</a:t>
            </a:r>
            <a:r>
              <a:rPr lang="en-US" sz="7385" spc="-185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385" spc="-185" dirty="0" err="1" smtClean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Kapitalstrategi</a:t>
            </a:r>
            <a:endParaRPr lang="en-US" sz="7385" spc="-185" dirty="0">
              <a:solidFill>
                <a:srgbClr val="B4EFF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7846</TotalTime>
  <Words>21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Open Sans</vt:lpstr>
      <vt:lpstr>Metropolis Extra Light</vt:lpstr>
      <vt:lpstr>Metropolis Semi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Shimpy</cp:lastModifiedBy>
  <cp:revision>198</cp:revision>
  <dcterms:created xsi:type="dcterms:W3CDTF">2018-04-19T12:52:52Z</dcterms:created>
  <dcterms:modified xsi:type="dcterms:W3CDTF">2019-04-27T09:07:14Z</dcterms:modified>
</cp:coreProperties>
</file>