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-24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968554"/>
            <a:ext cx="6950978" cy="177054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 err="1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Klyngens</a:t>
            </a: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385" spc="-185" dirty="0" err="1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Medlemmer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7846</TotalTime>
  <Words>21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Metropolis Extra Light</vt:lpstr>
      <vt:lpstr>Metropolis Semi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198</cp:revision>
  <dcterms:created xsi:type="dcterms:W3CDTF">2018-04-19T12:52:52Z</dcterms:created>
  <dcterms:modified xsi:type="dcterms:W3CDTF">2019-04-27T09:08:16Z</dcterms:modified>
</cp:coreProperties>
</file>