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44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096520"/>
            <a:ext cx="6950978" cy="26425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 err="1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Klyngens</a:t>
            </a: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Startup </a:t>
            </a:r>
            <a:r>
              <a:rPr lang="en-US" sz="7385" spc="-185" dirty="0" err="1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Portefølje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7846</TotalTime>
  <Words>22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Metropolis Extra Light</vt:lpstr>
      <vt:lpstr>Metropolis Semi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198</cp:revision>
  <dcterms:created xsi:type="dcterms:W3CDTF">2018-04-19T12:52:52Z</dcterms:created>
  <dcterms:modified xsi:type="dcterms:W3CDTF">2019-04-27T09:09:10Z</dcterms:modified>
</cp:coreProperties>
</file>