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67069"/>
            <a:ext cx="7717834" cy="872034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Klyngestrategikart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2019-04-27T09:12:19Z</dcterms:modified>
</cp:coreProperties>
</file>