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44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40587"/>
            <a:ext cx="6950978" cy="8985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Klyngestruktur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20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2019-04-27T09:13:11Z</dcterms:modified>
</cp:coreProperties>
</file>