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Innovation Strategy Canvas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Calibri Light</vt:lpstr>
      <vt:lpstr>Calibri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2019-04-24T14:01:48Z</dcterms:modified>
</cp:coreProperties>
</file>