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67069"/>
            <a:ext cx="7565434" cy="872034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Nettverksutvikling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20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2019-04-27T09:15:34Z</dcterms:modified>
</cp:coreProperties>
</file>