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Open San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 Up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Metropolis Semi Bold</vt:lpstr>
      <vt:lpstr>Metropolis Extra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2019-04-24T14:04:19Z</dcterms:modified>
</cp:coreProperties>
</file>