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7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3840587"/>
            <a:ext cx="6950978" cy="898516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Scenariokart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7847</TotalTime>
  <Words>20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Metropolis Semi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2019-04-27T09:17:18Z</dcterms:modified>
</cp:coreProperties>
</file>