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 Light" charset="0"/>
      <p:regular r:id="rId10"/>
      <p: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:p15="http://schemas.microsoft.com/office/powerpoint/2012/main" xmlns="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72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xmlns="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3840587"/>
            <a:ext cx="6950978" cy="898516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Strategy </a:t>
            </a: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xmlns="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xmlns="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xmlns="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7844</TotalTime>
  <Words>21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Open Sans</vt:lpstr>
      <vt:lpstr>Calibri Light</vt:lpstr>
      <vt:lpstr>Metropolis Extra Light</vt:lpstr>
      <vt:lpstr>Metropolis Semi Bold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195</cp:revision>
  <dcterms:created xsi:type="dcterms:W3CDTF">2018-04-19T12:52:52Z</dcterms:created>
  <dcterms:modified xsi:type="dcterms:W3CDTF">2019-04-24T11:06:17Z</dcterms:modified>
</cp:coreProperties>
</file>