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Open Sans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107998"/>
            <a:ext cx="6950978" cy="263110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Supercluster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Capital Strategy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23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Metropolis Semi Bold</vt:lpstr>
      <vt:lpstr>Calibri</vt:lpstr>
      <vt:lpstr>Open Sans</vt:lpstr>
      <vt:lpstr>Metropolis Extra Light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2019-04-24T15:00:21Z</dcterms:modified>
</cp:coreProperties>
</file>