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Open Sans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7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Supercluster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Intro  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21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Metropolis Extra Light</vt:lpstr>
      <vt:lpstr>Metropolis Semi Bold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2019-04-24T15:03:13Z</dcterms:modified>
</cp:coreProperties>
</file>