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Open Sans" pitchFamily="34" charset="0"/>
      <p:regular r:id="rId10"/>
      <p:bold r:id="rId11"/>
      <p:italic r:id="rId12"/>
      <p:boldItalic r:id="rId13"/>
    </p:embeddedFont>
    <p:embeddedFont>
      <p:font typeface="Calibri Light" charset="0"/>
      <p:regular r:id="rId14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:p15="http://schemas.microsoft.com/office/powerpoint/2012/main" xmlns="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-54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xmlns="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107998"/>
            <a:ext cx="6950978" cy="263110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Corporate Venture Capital </a:t>
            </a:r>
            <a:r>
              <a:rPr lang="en-US" sz="7385" spc="-185" dirty="0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Canvas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xmlns="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7845</TotalTime>
  <Words>23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Metropolis Extra Light</vt:lpstr>
      <vt:lpstr>Calibri</vt:lpstr>
      <vt:lpstr>Open Sans</vt:lpstr>
      <vt:lpstr>Calibri Light</vt:lpstr>
      <vt:lpstr>Metropolis Semi Bold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195</cp:revision>
  <dcterms:created xsi:type="dcterms:W3CDTF">2018-04-19T12:52:52Z</dcterms:created>
  <dcterms:modified xsi:type="dcterms:W3CDTF">2019-04-24T10:57:53Z</dcterms:modified>
</cp:coreProperties>
</file>