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Calibri Light" charset="0"/>
      <p:regular r:id="rId6"/>
      <p:italic r:id="rId7"/>
    </p:embeddedFont>
    <p:embeddedFont>
      <p:font typeface="Open Sans" pitchFamily="34" charset="0"/>
      <p:regular r:id="rId8"/>
      <p:bold r:id="rId9"/>
      <p:italic r:id="rId10"/>
      <p:bold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="" xmlns:p15="http://schemas.microsoft.com/office/powerpoint/2012/main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108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24.04.2019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2968554"/>
            <a:ext cx="6950978" cy="1770549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 err="1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Supercluster</a:t>
            </a: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385" spc="-185" dirty="0" smtClean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Strategy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7845</TotalTime>
  <Words>21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Metropolis Extra Light</vt:lpstr>
      <vt:lpstr>Metropolis Semi Bold</vt:lpstr>
      <vt:lpstr>Calibri Light</vt:lpstr>
      <vt:lpstr>Open Sans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196</cp:revision>
  <dcterms:created xsi:type="dcterms:W3CDTF">2018-04-19T12:52:52Z</dcterms:created>
  <dcterms:modified xsi:type="dcterms:W3CDTF">2019-04-24T15:06:31Z</dcterms:modified>
</cp:coreProperties>
</file>