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44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107998"/>
            <a:ext cx="6950978" cy="26311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 Pyramid - Questions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23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Semi Bold</vt:lpstr>
      <vt:lpstr>Metropolis Extra Light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2019-04-24T13:54:44Z</dcterms:modified>
</cp:coreProperties>
</file>