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 Light" charset="0"/>
      <p:regular r:id="rId10"/>
      <p: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096520"/>
            <a:ext cx="6950978" cy="26425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Long Term Funding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Roadmap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24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2019-04-24T14:06:39Z</dcterms:modified>
</cp:coreProperties>
</file>