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2" r:id="rId1"/>
  </p:sldMasterIdLst>
  <p:notesMasterIdLst>
    <p:notesMasterId r:id="rId5"/>
  </p:notesMasterIdLst>
  <p:sldIdLst>
    <p:sldId id="314" r:id="rId2"/>
    <p:sldId id="315" r:id="rId3"/>
    <p:sldId id="316" r:id="rId4"/>
  </p:sldIdLst>
  <p:sldSz cx="12192000" cy="6858000"/>
  <p:notesSz cx="6858000" cy="9144000"/>
  <p:embeddedFontLst>
    <p:embeddedFont>
      <p:font typeface="Calibri Light" charset="0"/>
      <p:regular r:id="rId6"/>
      <p:italic r:id="rId7"/>
    </p:embeddedFont>
    <p:embeddedFont>
      <p:font typeface="Open Sans" pitchFamily="34" charset="0"/>
      <p:regular r:id="rId8"/>
      <p:bold r:id="rId9"/>
      <p:italic r:id="rId10"/>
      <p:boldItalic r:id="rId11"/>
    </p:embeddedFont>
    <p:embeddedFont>
      <p:font typeface="Calibri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616" userDrawn="1">
          <p15:clr>
            <a:srgbClr val="A4A3A4"/>
          </p15:clr>
        </p15:guide>
        <p15:guide id="2" pos="27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lene Foo" initials="JF" lastIdx="1" clrIdx="0">
    <p:extLst>
      <p:ext uri="{19B8F6BF-5375-455C-9EA6-DF929625EA0E}">
        <p15:presenceInfo xmlns="" xmlns:p15="http://schemas.microsoft.com/office/powerpoint/2012/main" userId="4b5c6fe89444a8a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FFCF"/>
    <a:srgbClr val="03A9F5"/>
    <a:srgbClr val="56C7EC"/>
    <a:srgbClr val="1D2367"/>
    <a:srgbClr val="B5EFFA"/>
    <a:srgbClr val="404FE6"/>
    <a:srgbClr val="B4F0FB"/>
    <a:srgbClr val="1E2367"/>
    <a:srgbClr val="292666"/>
    <a:srgbClr val="912F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5007" autoAdjust="0"/>
  </p:normalViewPr>
  <p:slideViewPr>
    <p:cSldViewPr snapToGrid="0" showGuides="1">
      <p:cViewPr>
        <p:scale>
          <a:sx n="81" d="100"/>
          <a:sy n="81" d="100"/>
        </p:scale>
        <p:origin x="-72" y="108"/>
      </p:cViewPr>
      <p:guideLst>
        <p:guide orient="horz" pos="2616"/>
        <p:guide pos="271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2217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10" Type="http://schemas.openxmlformats.org/officeDocument/2006/relationships/font" Target="fonts/font5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F7B03-6858-467F-B9B8-5A5EAC6B82F0}" type="datetimeFigureOut">
              <a:rPr lang="nb-NO" smtClean="0"/>
              <a:t>24.04.2019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FB2C1-612B-4721-8745-8E0A0E767B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0424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FB2C1-612B-4721-8745-8E0A0E767B01}" type="slidenum">
              <a:rPr lang="nb-NO" smtClean="0"/>
              <a:t>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56631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FB2C1-612B-4721-8745-8E0A0E767B01}" type="slidenum">
              <a:rPr lang="nb-NO" smtClean="0"/>
              <a:t>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55401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614B-4444-4B9C-9C7D-E6914CD86627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15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00D9-0D8B-4E24-95D3-9304CF4C3CEE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554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E7FB-3116-421F-BCD0-ACDEBA725E6A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97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009F-C3D2-4E45-8143-E3F88E099649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00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5FD65-8DBE-4D6A-8BFE-955A66C5A4F4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68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7A67-FA51-489D-9D6E-5EE1EF514FF2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5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3414F-9EBC-420A-8219-EE7D17CB67A9}" type="datetime1">
              <a:rPr lang="en-US" smtClean="0"/>
              <a:t>4/24/2019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1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A4AE-4D8A-4805-9171-9BE7E32BC625}" type="datetime1">
              <a:rPr lang="en-US" smtClean="0"/>
              <a:t>4/24/2019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50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EDD7-5F60-4274-A3C2-0B553E9B1811}" type="datetime1">
              <a:rPr lang="en-US" smtClean="0"/>
              <a:t>4/24/2019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8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CC5F9-7009-43A5-84B8-7F28C9C4AD8B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86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038E3-1BE2-404E-93DA-D62EF0C296EB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57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  <a:fld id="{27122727-172C-4C72-AA8C-41546B61431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17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="" xmlns:a16="http://schemas.microsoft.com/office/drawing/2014/main" id="{59ABE7DA-89FD-473C-A030-EE5CC9CD3E75}"/>
              </a:ext>
            </a:extLst>
          </p:cNvPr>
          <p:cNvSpPr txBox="1">
            <a:spLocks noGrp="1"/>
          </p:cNvSpPr>
          <p:nvPr/>
        </p:nvSpPr>
        <p:spPr>
          <a:xfrm>
            <a:off x="464874" y="2096520"/>
            <a:ext cx="6950978" cy="2642583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6769"/>
              </a:lnSpc>
            </a:pPr>
            <a:r>
              <a:rPr lang="en-US" sz="7385" spc="-185" dirty="0">
                <a:solidFill>
                  <a:srgbClr val="B4EFF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Three Levels of Business </a:t>
            </a:r>
            <a:r>
              <a:rPr lang="en-US" sz="7385" spc="-185" dirty="0" smtClean="0">
                <a:solidFill>
                  <a:srgbClr val="B4EFF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Models</a:t>
            </a:r>
            <a:endParaRPr lang="en-US" sz="7385" spc="-185" dirty="0">
              <a:solidFill>
                <a:srgbClr val="B4EFF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A4CF515F-9DB2-4927-9F96-499180B9CC43}"/>
              </a:ext>
            </a:extLst>
          </p:cNvPr>
          <p:cNvSpPr txBox="1">
            <a:spLocks/>
          </p:cNvSpPr>
          <p:nvPr/>
        </p:nvSpPr>
        <p:spPr>
          <a:xfrm>
            <a:off x="464875" y="6768441"/>
            <a:ext cx="6090002" cy="584421"/>
          </a:xfrm>
          <a:prstGeom prst="rect">
            <a:avLst/>
          </a:prstGeom>
        </p:spPr>
        <p:txBody>
          <a:bodyPr vert="horz" lIns="112542" tIns="56271" rIns="112542" bIns="5627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446" dirty="0">
                <a:solidFill>
                  <a:srgbClr val="43FFCF"/>
                </a:solidFill>
                <a:latin typeface="Metropolis Extra Light" panose="00000500000000000000" pitchFamily="50" charset="0"/>
              </a:rPr>
              <a:t>// HOW-TO GUIDE //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35CCA07D-0F60-4E11-9D0D-F8DBFB4E6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38" y="195806"/>
            <a:ext cx="798107" cy="798107"/>
          </a:xfrm>
          <a:prstGeom prst="rect">
            <a:avLst/>
          </a:prstGeom>
        </p:spPr>
      </p:pic>
      <p:sp>
        <p:nvSpPr>
          <p:cNvPr id="11" name="Rectangle 9">
            <a:extLst>
              <a:ext uri="{FF2B5EF4-FFF2-40B4-BE49-F238E27FC236}">
                <a16:creationId xmlns="" xmlns:a16="http://schemas.microsoft.com/office/drawing/2014/main" id="{BBF11B3F-AC32-4623-85EB-12134D527F9A}"/>
              </a:ext>
            </a:extLst>
          </p:cNvPr>
          <p:cNvSpPr/>
          <p:nvPr/>
        </p:nvSpPr>
        <p:spPr>
          <a:xfrm>
            <a:off x="0" y="-791307"/>
            <a:ext cx="12192000" cy="263700"/>
          </a:xfrm>
          <a:prstGeom prst="rect">
            <a:avLst/>
          </a:prstGeom>
          <a:solidFill>
            <a:srgbClr val="1E2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15" dirty="0"/>
          </a:p>
        </p:txBody>
      </p:sp>
      <p:sp>
        <p:nvSpPr>
          <p:cNvPr id="12" name="TextBox 10">
            <a:extLst>
              <a:ext uri="{FF2B5EF4-FFF2-40B4-BE49-F238E27FC236}">
                <a16:creationId xmlns="" xmlns:a16="http://schemas.microsoft.com/office/drawing/2014/main" id="{A3B77E6A-469D-4FC5-BD97-4C4C58AEC827}"/>
              </a:ext>
            </a:extLst>
          </p:cNvPr>
          <p:cNvSpPr txBox="1"/>
          <p:nvPr/>
        </p:nvSpPr>
        <p:spPr>
          <a:xfrm>
            <a:off x="10320476" y="-801507"/>
            <a:ext cx="2842715" cy="2628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8" dirty="0">
                <a:solidFill>
                  <a:schemeClr val="bg1"/>
                </a:solidFill>
                <a:latin typeface="Metropolis Semi Bold" panose="00000700000000000000" pitchFamily="50" charset="0"/>
              </a:rPr>
              <a:t>SUPERCLUSTER SERIES</a:t>
            </a:r>
          </a:p>
        </p:txBody>
      </p:sp>
    </p:spTree>
    <p:extLst>
      <p:ext uri="{BB962C8B-B14F-4D97-AF65-F5344CB8AC3E}">
        <p14:creationId xmlns:p14="http://schemas.microsoft.com/office/powerpoint/2010/main" val="135147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433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="" xmlns:a16="http://schemas.microsoft.com/office/drawing/2014/main" id="{59ABE7DA-89FD-473C-A030-EE5CC9CD3E75}"/>
              </a:ext>
            </a:extLst>
          </p:cNvPr>
          <p:cNvSpPr txBox="1">
            <a:spLocks noGrp="1"/>
          </p:cNvSpPr>
          <p:nvPr/>
        </p:nvSpPr>
        <p:spPr>
          <a:xfrm>
            <a:off x="4790855" y="5801666"/>
            <a:ext cx="6950978" cy="742383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ts val="6769"/>
              </a:lnSpc>
            </a:pPr>
            <a:r>
              <a:rPr lang="en-US" sz="2000" dirty="0">
                <a:solidFill>
                  <a:srgbClr val="B4EFF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Get more tools at strategytools.io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A4CF515F-9DB2-4927-9F96-499180B9CC43}"/>
              </a:ext>
            </a:extLst>
          </p:cNvPr>
          <p:cNvSpPr txBox="1">
            <a:spLocks/>
          </p:cNvSpPr>
          <p:nvPr/>
        </p:nvSpPr>
        <p:spPr>
          <a:xfrm>
            <a:off x="464875" y="6768441"/>
            <a:ext cx="6090002" cy="584421"/>
          </a:xfrm>
          <a:prstGeom prst="rect">
            <a:avLst/>
          </a:prstGeom>
        </p:spPr>
        <p:txBody>
          <a:bodyPr vert="horz" lIns="112542" tIns="56271" rIns="112542" bIns="5627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446" dirty="0">
                <a:solidFill>
                  <a:srgbClr val="43FFCF"/>
                </a:solidFill>
                <a:latin typeface="Metropolis Extra Light" panose="00000500000000000000" pitchFamily="50" charset="0"/>
              </a:rPr>
              <a:t>// HOW-TO GUIDE //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35CCA07D-0F60-4E11-9D0D-F8DBFB4E6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38" y="195806"/>
            <a:ext cx="798107" cy="798107"/>
          </a:xfrm>
          <a:prstGeom prst="rect">
            <a:avLst/>
          </a:prstGeom>
        </p:spPr>
      </p:pic>
      <p:sp>
        <p:nvSpPr>
          <p:cNvPr id="11" name="Rectangle 9">
            <a:extLst>
              <a:ext uri="{FF2B5EF4-FFF2-40B4-BE49-F238E27FC236}">
                <a16:creationId xmlns="" xmlns:a16="http://schemas.microsoft.com/office/drawing/2014/main" id="{BBF11B3F-AC32-4623-85EB-12134D527F9A}"/>
              </a:ext>
            </a:extLst>
          </p:cNvPr>
          <p:cNvSpPr/>
          <p:nvPr/>
        </p:nvSpPr>
        <p:spPr>
          <a:xfrm>
            <a:off x="0" y="-791307"/>
            <a:ext cx="12192000" cy="263700"/>
          </a:xfrm>
          <a:prstGeom prst="rect">
            <a:avLst/>
          </a:prstGeom>
          <a:solidFill>
            <a:srgbClr val="1E2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15" dirty="0"/>
          </a:p>
        </p:txBody>
      </p:sp>
      <p:sp>
        <p:nvSpPr>
          <p:cNvPr id="12" name="TextBox 10">
            <a:extLst>
              <a:ext uri="{FF2B5EF4-FFF2-40B4-BE49-F238E27FC236}">
                <a16:creationId xmlns="" xmlns:a16="http://schemas.microsoft.com/office/drawing/2014/main" id="{A3B77E6A-469D-4FC5-BD97-4C4C58AEC827}"/>
              </a:ext>
            </a:extLst>
          </p:cNvPr>
          <p:cNvSpPr txBox="1"/>
          <p:nvPr/>
        </p:nvSpPr>
        <p:spPr>
          <a:xfrm>
            <a:off x="10320476" y="-801507"/>
            <a:ext cx="2842715" cy="2628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8" dirty="0">
                <a:solidFill>
                  <a:schemeClr val="bg1"/>
                </a:solidFill>
                <a:latin typeface="Metropolis Semi Bold" panose="00000700000000000000" pitchFamily="50" charset="0"/>
              </a:rPr>
              <a:t>SUPERCLUSTER SERIES</a:t>
            </a:r>
          </a:p>
        </p:txBody>
      </p:sp>
    </p:spTree>
    <p:extLst>
      <p:ext uri="{BB962C8B-B14F-4D97-AF65-F5344CB8AC3E}">
        <p14:creationId xmlns:p14="http://schemas.microsoft.com/office/powerpoint/2010/main" val="4106291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7845</TotalTime>
  <Words>24</Words>
  <Application>Microsoft Office PowerPoint</Application>
  <PresentationFormat>Custom</PresentationFormat>
  <Paragraphs>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 Light</vt:lpstr>
      <vt:lpstr>Open Sans</vt:lpstr>
      <vt:lpstr>Metropolis Semi Bold</vt:lpstr>
      <vt:lpstr>Metropolis Extra Light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Jolene Foo</dc:creator>
  <cp:lastModifiedBy>Shimpy</cp:lastModifiedBy>
  <cp:revision>197</cp:revision>
  <dcterms:created xsi:type="dcterms:W3CDTF">2018-04-19T12:52:52Z</dcterms:created>
  <dcterms:modified xsi:type="dcterms:W3CDTF">2019-04-24T13:46:57Z</dcterms:modified>
</cp:coreProperties>
</file>