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Funding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Semi Bold</vt:lpstr>
      <vt:lpstr>Calibri</vt:lpstr>
      <vt:lpstr>Calibri Light</vt:lpstr>
      <vt:lpstr>Open Sans</vt:lpstr>
      <vt:lpstr>Metropolis Extra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2019-04-24T14:08:54Z</dcterms:modified>
</cp:coreProperties>
</file>